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84775" cx="9144000"/>
  <p:notesSz cx="6858000" cy="9144000"/>
  <p:embeddedFontLst>
    <p:embeddedFont>
      <p:font typeface="Gill Sans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iWk3QwTrrzOngtQBmbypQ6aBFM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33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GillSans-bold.fntdata"/><Relationship Id="rId25" Type="http://schemas.openxmlformats.org/officeDocument/2006/relationships/font" Target="fonts/GillSans-regular.fntdata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04813" y="685800"/>
            <a:ext cx="60483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2" name="Google Shape;242;p1:notes"/>
          <p:cNvSpPr/>
          <p:nvPr>
            <p:ph idx="2" type="sldImg"/>
          </p:nvPr>
        </p:nvSpPr>
        <p:spPr>
          <a:xfrm>
            <a:off x="404813" y="685800"/>
            <a:ext cx="60483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5" name="Google Shape;325;p10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8" name="Google Shape;338;p11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7" name="Google Shape;347;p12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7" name="Google Shape;357;p13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6" name="Google Shape;366;p14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5" name="Google Shape;375;p15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4" name="Google Shape;384;p16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3" name="Google Shape;393;p17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2" name="Google Shape;402;p18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1" name="Google Shape;411;p19:notes"/>
          <p:cNvSpPr/>
          <p:nvPr>
            <p:ph idx="2" type="sldImg"/>
          </p:nvPr>
        </p:nvSpPr>
        <p:spPr>
          <a:xfrm>
            <a:off x="1161425" y="685800"/>
            <a:ext cx="453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3" name="Google Shape;253;p2:notes"/>
          <p:cNvSpPr/>
          <p:nvPr>
            <p:ph idx="2" type="sldImg"/>
          </p:nvPr>
        </p:nvSpPr>
        <p:spPr>
          <a:xfrm>
            <a:off x="404813" y="685800"/>
            <a:ext cx="60483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2" name="Google Shape;262;p3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1" name="Google Shape;271;p4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0" name="Google Shape;280;p5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9" name="Google Shape;289;p6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8" name="Google Shape;298;p7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7" name="Google Shape;307;p8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6" name="Google Shape;316;p9:notes"/>
          <p:cNvSpPr/>
          <p:nvPr>
            <p:ph idx="2" type="sldImg"/>
          </p:nvPr>
        </p:nvSpPr>
        <p:spPr>
          <a:xfrm>
            <a:off x="404813" y="685800"/>
            <a:ext cx="604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ver - Full Red">
  <p:cSld name="1_Cover - Full Red">
    <p:bg>
      <p:bgPr>
        <a:solidFill>
          <a:srgbClr val="002F6C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1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1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1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21"/>
          <p:cNvSpPr txBox="1"/>
          <p:nvPr>
            <p:ph type="ctrTitle"/>
          </p:nvPr>
        </p:nvSpPr>
        <p:spPr>
          <a:xfrm>
            <a:off x="685800" y="1601787"/>
            <a:ext cx="3886200" cy="120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  <a:defRPr sz="2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" type="subTitle"/>
          </p:nvPr>
        </p:nvSpPr>
        <p:spPr>
          <a:xfrm>
            <a:off x="685800" y="3135206"/>
            <a:ext cx="3429000" cy="1209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22" name="Google Shape;22;p21"/>
          <p:cNvCxnSpPr/>
          <p:nvPr/>
        </p:nvCxnSpPr>
        <p:spPr>
          <a:xfrm>
            <a:off x="746760" y="2973387"/>
            <a:ext cx="32004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3" name="Google Shape;2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1473" y="447838"/>
            <a:ext cx="1760400" cy="68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/Gray 3 Content">
  <p:cSld name="Red/Gray 3 Content">
    <p:bg>
      <p:bgPr>
        <a:solidFill>
          <a:srgbClr val="E7E7E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0"/>
          <p:cNvSpPr txBox="1"/>
          <p:nvPr>
            <p:ph idx="1" type="body"/>
          </p:nvPr>
        </p:nvSpPr>
        <p:spPr>
          <a:xfrm>
            <a:off x="686104" y="1296987"/>
            <a:ext cx="2514296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5" name="Google Shape;85;p30"/>
          <p:cNvSpPr txBox="1"/>
          <p:nvPr>
            <p:ph idx="2" type="body"/>
          </p:nvPr>
        </p:nvSpPr>
        <p:spPr>
          <a:xfrm>
            <a:off x="5943600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86" name="Google Shape;86;p30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0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0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30"/>
          <p:cNvSpPr txBox="1"/>
          <p:nvPr>
            <p:ph idx="3" type="body"/>
          </p:nvPr>
        </p:nvSpPr>
        <p:spPr>
          <a:xfrm>
            <a:off x="3314548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90" name="Google Shape;90;p30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/Gray 1 Content + Bottom Photo">
  <p:cSld name="Red/Gray 1 Content + Bottom Photo">
    <p:bg>
      <p:bgPr>
        <a:solidFill>
          <a:srgbClr val="E7E7E5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1"/>
          <p:cNvSpPr/>
          <p:nvPr>
            <p:ph idx="2" type="pic"/>
          </p:nvPr>
        </p:nvSpPr>
        <p:spPr>
          <a:xfrm>
            <a:off x="152400" y="2592387"/>
            <a:ext cx="8839200" cy="24405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3" name="Google Shape;93;p31"/>
          <p:cNvSpPr txBox="1"/>
          <p:nvPr>
            <p:ph idx="1" type="body"/>
          </p:nvPr>
        </p:nvSpPr>
        <p:spPr>
          <a:xfrm>
            <a:off x="685800" y="129698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2pPr>
            <a:lvl3pPr indent="-3429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>
                <a:solidFill>
                  <a:srgbClr val="6C6463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31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1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1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7" name="Google Shape;97;p31"/>
          <p:cNvSpPr txBox="1"/>
          <p:nvPr>
            <p:ph idx="3" type="body"/>
          </p:nvPr>
        </p:nvSpPr>
        <p:spPr>
          <a:xfrm rot="-5400000">
            <a:off x="7862313" y="3537008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31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/Gray 1 Content + Right Photo">
  <p:cSld name="Red/Gray 1 Content + Right Photo">
    <p:bg>
      <p:bgPr>
        <a:solidFill>
          <a:srgbClr val="E7E7E5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2"/>
          <p:cNvSpPr/>
          <p:nvPr>
            <p:ph idx="2" type="pic"/>
          </p:nvPr>
        </p:nvSpPr>
        <p:spPr>
          <a:xfrm>
            <a:off x="4572000" y="153988"/>
            <a:ext cx="4419600" cy="487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1" name="Google Shape;101;p32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2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32"/>
          <p:cNvSpPr txBox="1"/>
          <p:nvPr>
            <p:ph idx="1" type="body"/>
          </p:nvPr>
        </p:nvSpPr>
        <p:spPr>
          <a:xfrm>
            <a:off x="685800" y="1677987"/>
            <a:ext cx="36576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32"/>
          <p:cNvSpPr txBox="1"/>
          <p:nvPr>
            <p:ph idx="3" type="body"/>
          </p:nvPr>
        </p:nvSpPr>
        <p:spPr>
          <a:xfrm rot="-5400000">
            <a:off x="7862312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32"/>
          <p:cNvSpPr txBox="1"/>
          <p:nvPr>
            <p:ph type="title"/>
          </p:nvPr>
        </p:nvSpPr>
        <p:spPr>
          <a:xfrm>
            <a:off x="685800" y="678715"/>
            <a:ext cx="3657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/Gray Title Only">
  <p:cSld name="Red/Gray Title Only">
    <p:bg>
      <p:bgPr>
        <a:solidFill>
          <a:srgbClr val="E7E7E5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3"/>
          <p:cNvSpPr/>
          <p:nvPr>
            <p:ph idx="2" type="pic"/>
          </p:nvPr>
        </p:nvSpPr>
        <p:spPr>
          <a:xfrm>
            <a:off x="152400" y="153987"/>
            <a:ext cx="4419600" cy="4876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8" name="Google Shape;108;p33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3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33"/>
          <p:cNvSpPr txBox="1"/>
          <p:nvPr>
            <p:ph idx="1" type="body"/>
          </p:nvPr>
        </p:nvSpPr>
        <p:spPr>
          <a:xfrm rot="-5400000">
            <a:off x="3442713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33"/>
          <p:cNvSpPr txBox="1"/>
          <p:nvPr>
            <p:ph type="title"/>
          </p:nvPr>
        </p:nvSpPr>
        <p:spPr>
          <a:xfrm>
            <a:off x="4877104" y="2188567"/>
            <a:ext cx="3885896" cy="837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/Gray 1 Content">
  <p:cSld name="1_Red/Gray 1 Content"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4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4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34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34"/>
          <p:cNvSpPr txBox="1"/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4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/Gray 2 Content">
  <p:cSld name="1_Red/Gray 2 Content"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5"/>
          <p:cNvSpPr txBox="1"/>
          <p:nvPr>
            <p:ph idx="1" type="body"/>
          </p:nvPr>
        </p:nvSpPr>
        <p:spPr>
          <a:xfrm>
            <a:off x="686104" y="1296987"/>
            <a:ext cx="3809696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20" name="Google Shape;120;p35"/>
          <p:cNvSpPr txBox="1"/>
          <p:nvPr>
            <p:ph idx="2" type="body"/>
          </p:nvPr>
        </p:nvSpPr>
        <p:spPr>
          <a:xfrm>
            <a:off x="4648200" y="1296987"/>
            <a:ext cx="38103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21" name="Google Shape;121;p35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5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5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4" name="Google Shape;124;p35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/Gray 3 Content">
  <p:cSld name="1_Red/Gray 3 Content"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6"/>
          <p:cNvSpPr txBox="1"/>
          <p:nvPr>
            <p:ph idx="1" type="body"/>
          </p:nvPr>
        </p:nvSpPr>
        <p:spPr>
          <a:xfrm>
            <a:off x="686104" y="1296987"/>
            <a:ext cx="2514296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27" name="Google Shape;127;p36"/>
          <p:cNvSpPr txBox="1"/>
          <p:nvPr>
            <p:ph idx="2" type="body"/>
          </p:nvPr>
        </p:nvSpPr>
        <p:spPr>
          <a:xfrm>
            <a:off x="5943600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28" name="Google Shape;128;p36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6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6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36"/>
          <p:cNvSpPr txBox="1"/>
          <p:nvPr>
            <p:ph idx="3" type="body"/>
          </p:nvPr>
        </p:nvSpPr>
        <p:spPr>
          <a:xfrm>
            <a:off x="3314548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32" name="Google Shape;132;p36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/Gray 1 Content + Bottom Photo">
  <p:cSld name="1_Red/Gray 1 Content + Bottom Photo"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7"/>
          <p:cNvSpPr/>
          <p:nvPr>
            <p:ph idx="2" type="pic"/>
          </p:nvPr>
        </p:nvSpPr>
        <p:spPr>
          <a:xfrm>
            <a:off x="152400" y="2592387"/>
            <a:ext cx="8839200" cy="2440594"/>
          </a:xfrm>
          <a:prstGeom prst="rect">
            <a:avLst/>
          </a:prstGeom>
          <a:solidFill>
            <a:srgbClr val="E7E7E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5" name="Google Shape;135;p37"/>
          <p:cNvSpPr txBox="1"/>
          <p:nvPr>
            <p:ph idx="1" type="body"/>
          </p:nvPr>
        </p:nvSpPr>
        <p:spPr>
          <a:xfrm>
            <a:off x="685800" y="129698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2pPr>
            <a:lvl3pPr indent="-3429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>
                <a:solidFill>
                  <a:srgbClr val="6C6463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6" name="Google Shape;136;p37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7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7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9" name="Google Shape;139;p37"/>
          <p:cNvSpPr txBox="1"/>
          <p:nvPr>
            <p:ph idx="3" type="body"/>
          </p:nvPr>
        </p:nvSpPr>
        <p:spPr>
          <a:xfrm rot="-5400000">
            <a:off x="7862313" y="3537008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37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/Gray 1 Content + Right Photo">
  <p:cSld name="1_Red/Gray 1 Content + Right Photo"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8"/>
          <p:cNvSpPr/>
          <p:nvPr>
            <p:ph idx="2" type="pic"/>
          </p:nvPr>
        </p:nvSpPr>
        <p:spPr>
          <a:xfrm>
            <a:off x="4572000" y="153988"/>
            <a:ext cx="4419600" cy="4876800"/>
          </a:xfrm>
          <a:prstGeom prst="rect">
            <a:avLst/>
          </a:prstGeom>
          <a:solidFill>
            <a:srgbClr val="E7E7E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3" name="Google Shape;143;p38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38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5" name="Google Shape;145;p38"/>
          <p:cNvSpPr txBox="1"/>
          <p:nvPr>
            <p:ph idx="1" type="body"/>
          </p:nvPr>
        </p:nvSpPr>
        <p:spPr>
          <a:xfrm>
            <a:off x="685800" y="1677987"/>
            <a:ext cx="36576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38"/>
          <p:cNvSpPr txBox="1"/>
          <p:nvPr>
            <p:ph idx="3" type="body"/>
          </p:nvPr>
        </p:nvSpPr>
        <p:spPr>
          <a:xfrm rot="-5400000">
            <a:off x="7862312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" name="Google Shape;147;p38"/>
          <p:cNvSpPr txBox="1"/>
          <p:nvPr>
            <p:ph type="title"/>
          </p:nvPr>
        </p:nvSpPr>
        <p:spPr>
          <a:xfrm>
            <a:off x="685800" y="678715"/>
            <a:ext cx="3657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/Gray Title Only">
  <p:cSld name="1_Red/Gray Title Only">
    <p:bg>
      <p:bgPr>
        <a:solidFill>
          <a:schemeClr val="l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9"/>
          <p:cNvSpPr/>
          <p:nvPr>
            <p:ph idx="2" type="pic"/>
          </p:nvPr>
        </p:nvSpPr>
        <p:spPr>
          <a:xfrm>
            <a:off x="152400" y="153987"/>
            <a:ext cx="4419600" cy="4876799"/>
          </a:xfrm>
          <a:prstGeom prst="rect">
            <a:avLst/>
          </a:prstGeom>
          <a:solidFill>
            <a:srgbClr val="E7E7E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50" name="Google Shape;150;p39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9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2" name="Google Shape;152;p39"/>
          <p:cNvSpPr txBox="1"/>
          <p:nvPr>
            <p:ph idx="1" type="body"/>
          </p:nvPr>
        </p:nvSpPr>
        <p:spPr>
          <a:xfrm rot="-5400000">
            <a:off x="3442713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3" name="Google Shape;153;p39"/>
          <p:cNvSpPr txBox="1"/>
          <p:nvPr>
            <p:ph type="title"/>
          </p:nvPr>
        </p:nvSpPr>
        <p:spPr>
          <a:xfrm>
            <a:off x="4877104" y="2188567"/>
            <a:ext cx="3885896" cy="837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d/Gray 1 Content">
  <p:cSld name="2_Red/Gray 1 Content">
    <p:bg>
      <p:bgPr>
        <a:solidFill>
          <a:srgbClr val="E7E7E5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2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22"/>
          <p:cNvSpPr txBox="1"/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act Info">
  <p:cSld name="Contact Info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53987"/>
            <a:ext cx="8839201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0"/>
          <p:cNvSpPr txBox="1"/>
          <p:nvPr>
            <p:ph idx="1" type="body"/>
          </p:nvPr>
        </p:nvSpPr>
        <p:spPr>
          <a:xfrm rot="-5400000">
            <a:off x="7862313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7" name="Google Shape;157;p40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0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40"/>
          <p:cNvSpPr txBox="1"/>
          <p:nvPr>
            <p:ph idx="2" type="subTitle"/>
          </p:nvPr>
        </p:nvSpPr>
        <p:spPr>
          <a:xfrm>
            <a:off x="685800" y="3135206"/>
            <a:ext cx="3429000" cy="1209781"/>
          </a:xfrm>
          <a:prstGeom prst="rect">
            <a:avLst/>
          </a:prstGeom>
          <a:noFill/>
          <a:ln>
            <a:noFill/>
          </a:ln>
          <a:effectLst>
            <a:outerShdw blurRad="254000" rotWithShape="0" algn="tl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160" name="Google Shape;160;p40"/>
          <p:cNvCxnSpPr/>
          <p:nvPr/>
        </p:nvCxnSpPr>
        <p:spPr>
          <a:xfrm>
            <a:off x="746760" y="2973387"/>
            <a:ext cx="32004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0000"/>
              </a:srgbClr>
            </a:outerShdw>
          </a:effectLst>
        </p:spPr>
      </p:cxnSp>
      <p:pic>
        <p:nvPicPr>
          <p:cNvPr id="161" name="Google Shape;161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3200" y="4222800"/>
            <a:ext cx="1760400" cy="68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d/Gray 2 Content">
  <p:cSld name="2_Red/Gray 2 Content">
    <p:bg>
      <p:bgPr>
        <a:solidFill>
          <a:srgbClr val="E7E7E5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1"/>
          <p:cNvSpPr txBox="1"/>
          <p:nvPr>
            <p:ph idx="1" type="body"/>
          </p:nvPr>
        </p:nvSpPr>
        <p:spPr>
          <a:xfrm>
            <a:off x="686104" y="1296987"/>
            <a:ext cx="3809696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4" name="Google Shape;164;p41"/>
          <p:cNvSpPr txBox="1"/>
          <p:nvPr>
            <p:ph idx="2" type="body"/>
          </p:nvPr>
        </p:nvSpPr>
        <p:spPr>
          <a:xfrm>
            <a:off x="4648200" y="1296987"/>
            <a:ext cx="38103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5" name="Google Shape;165;p41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41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41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8" name="Google Shape;168;p41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d/Gray 3 Content">
  <p:cSld name="2_Red/Gray 3 Content">
    <p:bg>
      <p:bgPr>
        <a:solidFill>
          <a:srgbClr val="E7E7E5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2"/>
          <p:cNvSpPr txBox="1"/>
          <p:nvPr>
            <p:ph idx="1" type="body"/>
          </p:nvPr>
        </p:nvSpPr>
        <p:spPr>
          <a:xfrm>
            <a:off x="686104" y="1296987"/>
            <a:ext cx="2514296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71" name="Google Shape;171;p42"/>
          <p:cNvSpPr txBox="1"/>
          <p:nvPr>
            <p:ph idx="2" type="body"/>
          </p:nvPr>
        </p:nvSpPr>
        <p:spPr>
          <a:xfrm>
            <a:off x="5943600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72" name="Google Shape;172;p42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42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42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5" name="Google Shape;175;p42"/>
          <p:cNvSpPr txBox="1"/>
          <p:nvPr>
            <p:ph idx="3" type="body"/>
          </p:nvPr>
        </p:nvSpPr>
        <p:spPr>
          <a:xfrm>
            <a:off x="3314548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76" name="Google Shape;176;p42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d/Gray 1 Content + Bottom Photo">
  <p:cSld name="2_Red/Gray 1 Content + Bottom Photo">
    <p:bg>
      <p:bgPr>
        <a:solidFill>
          <a:srgbClr val="E7E7E5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3"/>
          <p:cNvSpPr/>
          <p:nvPr>
            <p:ph idx="2" type="pic"/>
          </p:nvPr>
        </p:nvSpPr>
        <p:spPr>
          <a:xfrm>
            <a:off x="152400" y="2592387"/>
            <a:ext cx="8839200" cy="244059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9" name="Google Shape;179;p43"/>
          <p:cNvSpPr txBox="1"/>
          <p:nvPr>
            <p:ph idx="1" type="body"/>
          </p:nvPr>
        </p:nvSpPr>
        <p:spPr>
          <a:xfrm>
            <a:off x="685800" y="129698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2pPr>
            <a:lvl3pPr indent="-3429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>
                <a:solidFill>
                  <a:srgbClr val="6C6463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0" name="Google Shape;180;p43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43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43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43"/>
          <p:cNvSpPr txBox="1"/>
          <p:nvPr>
            <p:ph idx="3" type="body"/>
          </p:nvPr>
        </p:nvSpPr>
        <p:spPr>
          <a:xfrm rot="-5400000">
            <a:off x="7862313" y="3537008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4" name="Google Shape;184;p43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d/Gray 1 Content + Right Photo">
  <p:cSld name="2_Red/Gray 1 Content + Right Photo">
    <p:bg>
      <p:bgPr>
        <a:solidFill>
          <a:srgbClr val="E7E7E5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4"/>
          <p:cNvSpPr/>
          <p:nvPr>
            <p:ph idx="2" type="pic"/>
          </p:nvPr>
        </p:nvSpPr>
        <p:spPr>
          <a:xfrm>
            <a:off x="4572000" y="153988"/>
            <a:ext cx="4419600" cy="487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87" name="Google Shape;187;p44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44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9" name="Google Shape;189;p44"/>
          <p:cNvSpPr txBox="1"/>
          <p:nvPr>
            <p:ph idx="1" type="body"/>
          </p:nvPr>
        </p:nvSpPr>
        <p:spPr>
          <a:xfrm>
            <a:off x="685800" y="1677987"/>
            <a:ext cx="36576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0" name="Google Shape;190;p44"/>
          <p:cNvSpPr txBox="1"/>
          <p:nvPr>
            <p:ph idx="3" type="body"/>
          </p:nvPr>
        </p:nvSpPr>
        <p:spPr>
          <a:xfrm rot="-5400000">
            <a:off x="7862312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44"/>
          <p:cNvSpPr txBox="1"/>
          <p:nvPr>
            <p:ph type="title"/>
          </p:nvPr>
        </p:nvSpPr>
        <p:spPr>
          <a:xfrm>
            <a:off x="685800" y="678715"/>
            <a:ext cx="3657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d/Gray Title Only">
  <p:cSld name="2_Red/Gray Title Only">
    <p:bg>
      <p:bgPr>
        <a:solidFill>
          <a:srgbClr val="E7E7E5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5"/>
          <p:cNvSpPr/>
          <p:nvPr>
            <p:ph idx="2" type="pic"/>
          </p:nvPr>
        </p:nvSpPr>
        <p:spPr>
          <a:xfrm>
            <a:off x="152400" y="153987"/>
            <a:ext cx="4419600" cy="4876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4" name="Google Shape;194;p45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45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6" name="Google Shape;196;p45"/>
          <p:cNvSpPr txBox="1"/>
          <p:nvPr>
            <p:ph idx="1" type="body"/>
          </p:nvPr>
        </p:nvSpPr>
        <p:spPr>
          <a:xfrm rot="-5400000">
            <a:off x="3442713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7" name="Google Shape;197;p45"/>
          <p:cNvSpPr txBox="1"/>
          <p:nvPr>
            <p:ph type="title"/>
          </p:nvPr>
        </p:nvSpPr>
        <p:spPr>
          <a:xfrm>
            <a:off x="4877104" y="2188567"/>
            <a:ext cx="3885896" cy="837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Red/Gray 1 Content">
  <p:cSld name="3_Red/Gray 1 Content">
    <p:bg>
      <p:bgPr>
        <a:solidFill>
          <a:schemeClr val="lt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6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6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6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2" name="Google Shape;202;p46"/>
          <p:cNvSpPr txBox="1"/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46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Red/Gray 2 Content">
  <p:cSld name="3_Red/Gray 2 Content">
    <p:bg>
      <p:bgPr>
        <a:solidFill>
          <a:schemeClr val="lt1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7"/>
          <p:cNvSpPr txBox="1"/>
          <p:nvPr>
            <p:ph idx="1" type="body"/>
          </p:nvPr>
        </p:nvSpPr>
        <p:spPr>
          <a:xfrm>
            <a:off x="686104" y="1296987"/>
            <a:ext cx="3809696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06" name="Google Shape;206;p47"/>
          <p:cNvSpPr txBox="1"/>
          <p:nvPr>
            <p:ph idx="2" type="body"/>
          </p:nvPr>
        </p:nvSpPr>
        <p:spPr>
          <a:xfrm>
            <a:off x="4648200" y="1296987"/>
            <a:ext cx="38103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07" name="Google Shape;207;p47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47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47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0" name="Google Shape;210;p47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Red/Gray 3 Content">
  <p:cSld name="3_Red/Gray 3 Content">
    <p:bg>
      <p:bgPr>
        <a:solidFill>
          <a:schemeClr val="lt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8"/>
          <p:cNvSpPr txBox="1"/>
          <p:nvPr>
            <p:ph idx="1" type="body"/>
          </p:nvPr>
        </p:nvSpPr>
        <p:spPr>
          <a:xfrm>
            <a:off x="686104" y="1296987"/>
            <a:ext cx="2514296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13" name="Google Shape;213;p48"/>
          <p:cNvSpPr txBox="1"/>
          <p:nvPr>
            <p:ph idx="2" type="body"/>
          </p:nvPr>
        </p:nvSpPr>
        <p:spPr>
          <a:xfrm>
            <a:off x="5943600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14" name="Google Shape;214;p48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48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48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7" name="Google Shape;217;p48"/>
          <p:cNvSpPr txBox="1"/>
          <p:nvPr>
            <p:ph idx="3" type="body"/>
          </p:nvPr>
        </p:nvSpPr>
        <p:spPr>
          <a:xfrm>
            <a:off x="3314548" y="1296987"/>
            <a:ext cx="25149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Char char="»"/>
              <a:defRPr sz="1600"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18" name="Google Shape;218;p48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Red/Gray 1 Content + Bottom Photo">
  <p:cSld name="3_Red/Gray 1 Content + Bottom Photo">
    <p:bg>
      <p:bgPr>
        <a:solidFill>
          <a:schemeClr val="lt1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9"/>
          <p:cNvSpPr/>
          <p:nvPr>
            <p:ph idx="2" type="pic"/>
          </p:nvPr>
        </p:nvSpPr>
        <p:spPr>
          <a:xfrm>
            <a:off x="152400" y="2592387"/>
            <a:ext cx="8839200" cy="2440594"/>
          </a:xfrm>
          <a:prstGeom prst="rect">
            <a:avLst/>
          </a:prstGeom>
          <a:solidFill>
            <a:srgbClr val="E7E7E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21" name="Google Shape;221;p49"/>
          <p:cNvSpPr txBox="1"/>
          <p:nvPr>
            <p:ph idx="1" type="body"/>
          </p:nvPr>
        </p:nvSpPr>
        <p:spPr>
          <a:xfrm>
            <a:off x="685800" y="129698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2pPr>
            <a:lvl3pPr indent="-3429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>
                <a:solidFill>
                  <a:srgbClr val="6C6463"/>
                </a:solidFill>
              </a:defRPr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>
                <a:solidFill>
                  <a:srgbClr val="6C6463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2" name="Google Shape;222;p49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49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49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5" name="Google Shape;225;p49"/>
          <p:cNvSpPr txBox="1"/>
          <p:nvPr>
            <p:ph idx="3" type="body"/>
          </p:nvPr>
        </p:nvSpPr>
        <p:spPr>
          <a:xfrm rot="-5400000">
            <a:off x="7862313" y="3537008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6" name="Google Shape;226;p49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- Full Red">
  <p:cSld name="1_Divider - Full Red">
    <p:bg>
      <p:bgPr>
        <a:solidFill>
          <a:srgbClr val="002F6C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/>
          <p:nvPr>
            <p:ph type="title"/>
          </p:nvPr>
        </p:nvSpPr>
        <p:spPr>
          <a:xfrm>
            <a:off x="1143000" y="534987"/>
            <a:ext cx="54864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Gill Sans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3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5" name="Google Shape;35;p23"/>
          <p:cNvCxnSpPr/>
          <p:nvPr/>
        </p:nvCxnSpPr>
        <p:spPr>
          <a:xfrm>
            <a:off x="746760" y="687387"/>
            <a:ext cx="32004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0000"/>
              </a:srgbClr>
            </a:outerShdw>
          </a:effectLst>
        </p:spPr>
      </p:cxnSp>
      <p:pic>
        <p:nvPicPr>
          <p:cNvPr id="36" name="Google Shape;36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3200" y="4222800"/>
            <a:ext cx="1760400" cy="68127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3"/>
          <p:cNvSpPr/>
          <p:nvPr/>
        </p:nvSpPr>
        <p:spPr>
          <a:xfrm>
            <a:off x="3066091" y="3541242"/>
            <a:ext cx="4716016" cy="913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baseline="3000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Цей документ став можливим завдяки підтримці американського народу через Агентство США з міжнародного розвитку (USAID).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baseline="3000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Tetra Tech ES,Inc. несе повну відповідальність за зміст цього документу. Викладений зміст не обов’язково відображає позицію USAID або Уряду Сполучених Штатів.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Red/Gray 1 Content + Right Photo">
  <p:cSld name="3_Red/Gray 1 Content + Right Photo">
    <p:bg>
      <p:bgPr>
        <a:solidFill>
          <a:schemeClr val="lt1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0"/>
          <p:cNvSpPr/>
          <p:nvPr>
            <p:ph idx="2" type="pic"/>
          </p:nvPr>
        </p:nvSpPr>
        <p:spPr>
          <a:xfrm>
            <a:off x="4572000" y="153988"/>
            <a:ext cx="4419600" cy="4876800"/>
          </a:xfrm>
          <a:prstGeom prst="rect">
            <a:avLst/>
          </a:prstGeom>
          <a:solidFill>
            <a:srgbClr val="E7E7E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29" name="Google Shape;229;p50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0" name="Google Shape;230;p50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1" name="Google Shape;231;p50"/>
          <p:cNvSpPr txBox="1"/>
          <p:nvPr>
            <p:ph idx="1" type="body"/>
          </p:nvPr>
        </p:nvSpPr>
        <p:spPr>
          <a:xfrm>
            <a:off x="685800" y="1677987"/>
            <a:ext cx="36576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175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Char char="»"/>
              <a:defRPr>
                <a:solidFill>
                  <a:srgbClr val="FFFFFF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50"/>
          <p:cNvSpPr txBox="1"/>
          <p:nvPr>
            <p:ph idx="3" type="body"/>
          </p:nvPr>
        </p:nvSpPr>
        <p:spPr>
          <a:xfrm rot="-5400000">
            <a:off x="7862312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3" name="Google Shape;233;p50"/>
          <p:cNvSpPr txBox="1"/>
          <p:nvPr>
            <p:ph type="title"/>
          </p:nvPr>
        </p:nvSpPr>
        <p:spPr>
          <a:xfrm>
            <a:off x="685800" y="678715"/>
            <a:ext cx="3657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Red/Gray Title Only">
  <p:cSld name="3_Red/Gray Title Only">
    <p:bg>
      <p:bgPr>
        <a:solidFill>
          <a:schemeClr val="lt1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1"/>
          <p:cNvSpPr/>
          <p:nvPr>
            <p:ph idx="2" type="pic"/>
          </p:nvPr>
        </p:nvSpPr>
        <p:spPr>
          <a:xfrm>
            <a:off x="152400" y="153987"/>
            <a:ext cx="4419600" cy="4876799"/>
          </a:xfrm>
          <a:prstGeom prst="rect">
            <a:avLst/>
          </a:prstGeom>
          <a:solidFill>
            <a:srgbClr val="E7E7E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6C646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36" name="Google Shape;236;p51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51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8" name="Google Shape;238;p51"/>
          <p:cNvSpPr txBox="1"/>
          <p:nvPr>
            <p:ph idx="1" type="body"/>
          </p:nvPr>
        </p:nvSpPr>
        <p:spPr>
          <a:xfrm rot="-5400000">
            <a:off x="3442713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None/>
              <a:defRPr sz="6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9" name="Google Shape;239;p51"/>
          <p:cNvSpPr txBox="1"/>
          <p:nvPr>
            <p:ph type="title"/>
          </p:nvPr>
        </p:nvSpPr>
        <p:spPr>
          <a:xfrm>
            <a:off x="4877104" y="2188567"/>
            <a:ext cx="3885896" cy="837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  <a:defRPr>
                <a:solidFill>
                  <a:srgbClr val="0067B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- Full Photo">
  <p:cSld name="Cover - Full Photo">
    <p:bg>
      <p:bgPr>
        <a:solidFill>
          <a:schemeClr val="dk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153988"/>
            <a:ext cx="8839199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24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24"/>
          <p:cNvSpPr txBox="1"/>
          <p:nvPr>
            <p:ph type="ctrTitle"/>
          </p:nvPr>
        </p:nvSpPr>
        <p:spPr>
          <a:xfrm>
            <a:off x="685800" y="1601787"/>
            <a:ext cx="3886200" cy="1209781"/>
          </a:xfrm>
          <a:prstGeom prst="rect">
            <a:avLst/>
          </a:prstGeom>
          <a:noFill/>
          <a:ln>
            <a:noFill/>
          </a:ln>
          <a:effectLst>
            <a:outerShdw blurRad="254000" rotWithShape="0" algn="tl">
              <a:srgbClr val="000000">
                <a:alpha val="2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  <a:defRPr sz="2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" type="subTitle"/>
          </p:nvPr>
        </p:nvSpPr>
        <p:spPr>
          <a:xfrm>
            <a:off x="685800" y="3135206"/>
            <a:ext cx="3429000" cy="1209781"/>
          </a:xfrm>
          <a:prstGeom prst="rect">
            <a:avLst/>
          </a:prstGeom>
          <a:noFill/>
          <a:ln>
            <a:noFill/>
          </a:ln>
          <a:effectLst>
            <a:outerShdw blurRad="254000" rotWithShape="0" algn="tl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5" name="Google Shape;45;p24"/>
          <p:cNvCxnSpPr/>
          <p:nvPr/>
        </p:nvCxnSpPr>
        <p:spPr>
          <a:xfrm>
            <a:off x="746760" y="2973387"/>
            <a:ext cx="32004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0000"/>
              </a:srgbClr>
            </a:outerShdw>
          </a:effectLst>
        </p:spPr>
      </p:cxnSp>
      <p:sp>
        <p:nvSpPr>
          <p:cNvPr id="46" name="Google Shape;46;p24"/>
          <p:cNvSpPr txBox="1"/>
          <p:nvPr>
            <p:ph idx="2" type="body"/>
          </p:nvPr>
        </p:nvSpPr>
        <p:spPr>
          <a:xfrm rot="-5400000">
            <a:off x="7862312" y="1098609"/>
            <a:ext cx="207391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None/>
              <a:defRPr sz="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7" name="Google Shape;4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473" y="447838"/>
            <a:ext cx="1760400" cy="68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- Full Red">
  <p:cSld name="Cover - Full Red">
    <p:bg>
      <p:bgPr>
        <a:solidFill>
          <a:srgbClr val="BA0C2F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5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25"/>
          <p:cNvSpPr txBox="1"/>
          <p:nvPr>
            <p:ph type="ctrTitle"/>
          </p:nvPr>
        </p:nvSpPr>
        <p:spPr>
          <a:xfrm>
            <a:off x="685800" y="1601787"/>
            <a:ext cx="3886200" cy="120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  <a:defRPr sz="2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" type="subTitle"/>
          </p:nvPr>
        </p:nvSpPr>
        <p:spPr>
          <a:xfrm>
            <a:off x="685800" y="3135206"/>
            <a:ext cx="3429000" cy="1209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54" name="Google Shape;54;p25"/>
          <p:cNvCxnSpPr/>
          <p:nvPr/>
        </p:nvCxnSpPr>
        <p:spPr>
          <a:xfrm>
            <a:off x="746760" y="2973387"/>
            <a:ext cx="32004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55" name="Google Shape;55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1473" y="447838"/>
            <a:ext cx="1760400" cy="68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- Full Red">
  <p:cSld name="Divider - Full Red">
    <p:bg>
      <p:bgPr>
        <a:solidFill>
          <a:srgbClr val="BA0C2F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6"/>
          <p:cNvSpPr txBox="1"/>
          <p:nvPr>
            <p:ph type="title"/>
          </p:nvPr>
        </p:nvSpPr>
        <p:spPr>
          <a:xfrm>
            <a:off x="1143000" y="534987"/>
            <a:ext cx="54864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Gill Sans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1" name="Google Shape;61;p26"/>
          <p:cNvCxnSpPr/>
          <p:nvPr/>
        </p:nvCxnSpPr>
        <p:spPr>
          <a:xfrm>
            <a:off x="746760" y="687387"/>
            <a:ext cx="320040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0" rotWithShape="0" algn="tl">
              <a:srgbClr val="000000">
                <a:alpha val="40000"/>
              </a:srgbClr>
            </a:outerShdw>
          </a:effectLst>
        </p:spPr>
      </p:cxnSp>
      <p:pic>
        <p:nvPicPr>
          <p:cNvPr id="62" name="Google Shape;62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3200" y="4222800"/>
            <a:ext cx="1760400" cy="6812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6"/>
          <p:cNvSpPr/>
          <p:nvPr/>
        </p:nvSpPr>
        <p:spPr>
          <a:xfrm>
            <a:off x="3066091" y="3541242"/>
            <a:ext cx="4716016" cy="913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baseline="3000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Цей документ став можливим завдяки підтримці американського народу через Агентство США з міжнародного розвитку (USAID).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baseline="3000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Tetra Tech ES,Inc. несе повну відповідальність за зміст цього документу. Викладений зміст не обов’язково відображає позицію USAID або Уряду Сполучених Штатів.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/Gray 1 Content">
  <p:cSld name="Red/Gray 1 Content">
    <p:bg>
      <p:bgPr>
        <a:solidFill>
          <a:srgbClr val="E7E7E5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7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27"/>
          <p:cNvSpPr txBox="1"/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C6463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/Gray 2 Content">
  <p:cSld name="Red/Gray 2 Content">
    <p:bg>
      <p:bgPr>
        <a:solidFill>
          <a:srgbClr val="E7E7E5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8"/>
          <p:cNvSpPr txBox="1"/>
          <p:nvPr>
            <p:ph idx="1" type="body"/>
          </p:nvPr>
        </p:nvSpPr>
        <p:spPr>
          <a:xfrm>
            <a:off x="686104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2" name="Google Shape;72;p28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28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Red/Gray 2 Content">
  <p:cSld name="4_Red/Gray 2 Content">
    <p:bg>
      <p:bgPr>
        <a:solidFill>
          <a:srgbClr val="E7E7E5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9"/>
          <p:cNvSpPr txBox="1"/>
          <p:nvPr>
            <p:ph idx="1" type="body"/>
          </p:nvPr>
        </p:nvSpPr>
        <p:spPr>
          <a:xfrm>
            <a:off x="686104" y="1296987"/>
            <a:ext cx="3809696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8" name="Google Shape;78;p29"/>
          <p:cNvSpPr txBox="1"/>
          <p:nvPr>
            <p:ph idx="2" type="body"/>
          </p:nvPr>
        </p:nvSpPr>
        <p:spPr>
          <a:xfrm>
            <a:off x="4648200" y="1296987"/>
            <a:ext cx="3810304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1pPr>
            <a:lvl2pPr indent="-330200" lvl="1" marL="9144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–"/>
              <a:defRPr sz="1600">
                <a:solidFill>
                  <a:srgbClr val="6C6463"/>
                </a:solidFill>
              </a:defRPr>
            </a:lvl2pPr>
            <a:lvl3pPr indent="-330200" lvl="2" marL="1371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Char char="•"/>
              <a:defRPr sz="1600">
                <a:solidFill>
                  <a:srgbClr val="6C6463"/>
                </a:solidFill>
              </a:defRPr>
            </a:lvl3pPr>
            <a:lvl4pPr indent="-3175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Char char="–"/>
              <a:defRPr sz="1400">
                <a:solidFill>
                  <a:srgbClr val="6C6463"/>
                </a:solidFill>
              </a:defRPr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Char char="»"/>
              <a:defRPr sz="1600">
                <a:solidFill>
                  <a:srgbClr val="6C6463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9" name="Google Shape;79;p29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6C646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9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29"/>
          <p:cNvSpPr txBox="1"/>
          <p:nvPr>
            <p:ph type="title"/>
          </p:nvPr>
        </p:nvSpPr>
        <p:spPr>
          <a:xfrm>
            <a:off x="686104" y="679217"/>
            <a:ext cx="7772400" cy="4653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>
                <a:solidFill>
                  <a:srgbClr val="BA0C2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32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7E7E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/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C2F"/>
              </a:buClr>
              <a:buSzPts val="2400"/>
              <a:buFont typeface="Gill Sans"/>
              <a:buNone/>
              <a:defRPr b="0" i="0" sz="2400" u="none" cap="none" strike="noStrike">
                <a:solidFill>
                  <a:srgbClr val="BA0C2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C646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C6463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6C6463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20"/>
          <p:cNvSpPr txBox="1"/>
          <p:nvPr>
            <p:ph idx="10" type="dt"/>
          </p:nvPr>
        </p:nvSpPr>
        <p:spPr>
          <a:xfrm>
            <a:off x="152400" y="4864207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" name="Google Shape;13;p20"/>
          <p:cNvSpPr txBox="1"/>
          <p:nvPr>
            <p:ph idx="11" type="ftr"/>
          </p:nvPr>
        </p:nvSpPr>
        <p:spPr>
          <a:xfrm>
            <a:off x="3124200" y="4864207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4" name="Google Shape;14;p20"/>
          <p:cNvSpPr txBox="1"/>
          <p:nvPr>
            <p:ph idx="12" type="sldNum"/>
          </p:nvPr>
        </p:nvSpPr>
        <p:spPr>
          <a:xfrm>
            <a:off x="6858000" y="4864207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6C6463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20"/>
          <p:cNvSpPr/>
          <p:nvPr/>
        </p:nvSpPr>
        <p:spPr>
          <a:xfrm>
            <a:off x="0" y="0"/>
            <a:ext cx="9144000" cy="5189384"/>
          </a:xfrm>
          <a:prstGeom prst="frame">
            <a:avLst>
              <a:gd fmla="val 2963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5" name="Google Shape;245;p1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6" name="Google Shape;246;p1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7" name="Google Shape;247;p1"/>
          <p:cNvSpPr txBox="1"/>
          <p:nvPr>
            <p:ph type="ctrTitle"/>
          </p:nvPr>
        </p:nvSpPr>
        <p:spPr>
          <a:xfrm>
            <a:off x="685800" y="1601787"/>
            <a:ext cx="3886200" cy="120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lang="en-US"/>
              <a:t>Прикладні аспекти жіночого лідерства</a:t>
            </a:r>
            <a:endParaRPr/>
          </a:p>
        </p:txBody>
      </p:sp>
      <p:sp>
        <p:nvSpPr>
          <p:cNvPr id="248" name="Google Shape;248;p1"/>
          <p:cNvSpPr txBox="1"/>
          <p:nvPr>
            <p:ph idx="1" type="subTitle"/>
          </p:nvPr>
        </p:nvSpPr>
        <p:spPr>
          <a:xfrm>
            <a:off x="685800" y="3135206"/>
            <a:ext cx="3429000" cy="1209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/>
              <a:t>Ольга Зеленюк</a:t>
            </a:r>
            <a:endParaRPr/>
          </a:p>
        </p:txBody>
      </p:sp>
      <p:pic>
        <p:nvPicPr>
          <p:cNvPr id="249" name="Google Shape;24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70094" y="381763"/>
            <a:ext cx="1510355" cy="711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516325"/>
            <a:ext cx="1007400" cy="57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0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8" name="Google Shape;328;p10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29" name="Google Shape;329;p10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0" name="Google Shape;330;p10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Інтереси</a:t>
            </a:r>
            <a:endParaRPr/>
          </a:p>
        </p:txBody>
      </p:sp>
      <p:sp>
        <p:nvSpPr>
          <p:cNvPr id="331" name="Google Shape;331;p10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/>
              <a:t>Напишіть в чаті недоліки цієї стратегії</a:t>
            </a:r>
            <a:endParaRPr b="1"/>
          </a:p>
        </p:txBody>
      </p:sp>
      <p:sp>
        <p:nvSpPr>
          <p:cNvPr id="332" name="Google Shape;332;p10"/>
          <p:cNvSpPr/>
          <p:nvPr/>
        </p:nvSpPr>
        <p:spPr>
          <a:xfrm>
            <a:off x="3020400" y="1468450"/>
            <a:ext cx="2171400" cy="2115600"/>
          </a:xfrm>
          <a:prstGeom prst="triangle">
            <a:avLst>
              <a:gd fmla="val 50000" name="adj"/>
            </a:avLst>
          </a:prstGeom>
          <a:noFill/>
          <a:ln cap="flat" cmpd="sng" w="762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3" name="Google Shape;333;p10"/>
          <p:cNvCxnSpPr/>
          <p:nvPr/>
        </p:nvCxnSpPr>
        <p:spPr>
          <a:xfrm flipH="1" rot="10800000">
            <a:off x="1875750" y="2163650"/>
            <a:ext cx="4460700" cy="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4" name="Google Shape;334;p10"/>
          <p:cNvSpPr/>
          <p:nvPr/>
        </p:nvSpPr>
        <p:spPr>
          <a:xfrm>
            <a:off x="4887800" y="2402175"/>
            <a:ext cx="1371000" cy="540900"/>
          </a:xfrm>
          <a:prstGeom prst="wedgeEllipseCallout">
            <a:avLst>
              <a:gd fmla="val -20833" name="adj1"/>
              <a:gd fmla="val 625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Інтереси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10"/>
          <p:cNvSpPr/>
          <p:nvPr/>
        </p:nvSpPr>
        <p:spPr>
          <a:xfrm>
            <a:off x="4394175" y="1542550"/>
            <a:ext cx="1371000" cy="461700"/>
          </a:xfrm>
          <a:prstGeom prst="wedgeEllipseCallout">
            <a:avLst>
              <a:gd fmla="val -20833" name="adj1"/>
              <a:gd fmla="val 625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Позиція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1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1" name="Google Shape;341;p11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42" name="Google Shape;342;p11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3" name="Google Shape;343;p11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Найважливіше в комунікації</a:t>
            </a:r>
            <a:endParaRPr/>
          </a:p>
        </p:txBody>
      </p:sp>
      <p:sp>
        <p:nvSpPr>
          <p:cNvPr id="344" name="Google Shape;344;p11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Зрозуміти свої інтереси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Зрозуміти інтереси співрозмовника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Продемонструвати, яким чином інтереси співрозмовника будуть задоволені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Переконатися, що вас правильно почули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Переконатися, що ви правильно почули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2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0" name="Google Shape;350;p12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51" name="Google Shape;351;p12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2" name="Google Shape;352;p12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Віртуальна реальність комунікації</a:t>
            </a:r>
            <a:endParaRPr/>
          </a:p>
        </p:txBody>
      </p:sp>
      <p:sp>
        <p:nvSpPr>
          <p:cNvPr id="353" name="Google Shape;353;p12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pic>
        <p:nvPicPr>
          <p:cNvPr id="354" name="Google Shape;35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4300" y="1218313"/>
            <a:ext cx="5316399" cy="335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0" name="Google Shape;360;p13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61" name="Google Shape;361;p13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2" name="Google Shape;362;p13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Віртуальна реальність комунікації</a:t>
            </a:r>
            <a:endParaRPr/>
          </a:p>
        </p:txBody>
      </p:sp>
      <p:sp>
        <p:nvSpPr>
          <p:cNvPr id="363" name="Google Shape;363;p13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Перевіряйте, як бачить ситуацію інша людина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/>
              <a:t>Напишіть в чаті, чи був у вас досвід, коли ви з іншою людиною бачили ситуацію дуже по-різному</a:t>
            </a:r>
            <a:endParaRPr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14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9" name="Google Shape;369;p14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70" name="Google Shape;370;p14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1" name="Google Shape;371;p14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Як звіряти реальність? </a:t>
            </a:r>
            <a:endParaRPr/>
          </a:p>
        </p:txBody>
      </p:sp>
      <p:sp>
        <p:nvSpPr>
          <p:cNvPr id="372" name="Google Shape;372;p14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Прояснення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Я правильно зрозуміла, що ви вважаєте… 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Тобто ви хотіли сказати, що… 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Перефразування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Зануда - уважний до деталей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Жадібний - ощадливий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Скарга - з активною громадською позицією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/>
              <a:t>Напишіть в чаті, як можна перефразувати “лінивий”</a:t>
            </a:r>
            <a:endParaRPr b="1"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Узагальнення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Отже, ми домовились, що: 1. 2. 3. 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За результатами нашої розмови ми дійшли висновку…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5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8" name="Google Shape;378;p15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79" name="Google Shape;379;p15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0" name="Google Shape;380;p15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Запитання для звірки реальності</a:t>
            </a:r>
            <a:endParaRPr/>
          </a:p>
        </p:txBody>
      </p:sp>
      <p:sp>
        <p:nvSpPr>
          <p:cNvPr id="381" name="Google Shape;381;p15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Допомагають комунікації (особливо на початку розмови)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Відкриті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Уточнюючі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Гіпотетичні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Можуть зашкодити комунікації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Закриті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Наштовхуючі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Альтернативні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Оціночні</a:t>
            </a:r>
            <a:endParaRPr/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6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7" name="Google Shape;387;p16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88" name="Google Shape;388;p16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9" name="Google Shape;389;p16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Практика</a:t>
            </a:r>
            <a:endParaRPr/>
          </a:p>
        </p:txBody>
      </p:sp>
      <p:sp>
        <p:nvSpPr>
          <p:cNvPr id="390" name="Google Shape;390;p16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/>
              <a:t>Ваш підлеглий постійно запізнюється на роботу. Напишіть в чаті варіант запитання, яке Ви могли б йому поставити</a:t>
            </a:r>
            <a:endParaRPr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17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96" name="Google Shape;396;p17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97" name="Google Shape;397;p17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8" name="Google Shape;398;p17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Важливе правило комунікації</a:t>
            </a:r>
            <a:endParaRPr/>
          </a:p>
        </p:txBody>
      </p:sp>
      <p:sp>
        <p:nvSpPr>
          <p:cNvPr id="399" name="Google Shape;399;p17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На емоції відповідаємо емоціями, на логіку - логікою.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8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5" name="Google Shape;405;p18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406" name="Google Shape;406;p18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7" name="Google Shape;407;p18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Практика</a:t>
            </a:r>
            <a:endParaRPr/>
          </a:p>
        </p:txBody>
      </p:sp>
      <p:sp>
        <p:nvSpPr>
          <p:cNvPr id="408" name="Google Shape;408;p18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В групах по три людини 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Придумайте разом п’ять запитань, які можна поставити (на вибір):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Ваш підлеглий не виконав завдання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Керівник іншого відділу не надав вам потрібні дані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Ви дізнались, що колега не підготував важливий документ, який потрібно надати на перевірці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19"/>
          <p:cNvSpPr txBox="1"/>
          <p:nvPr>
            <p:ph idx="10" type="dt"/>
          </p:nvPr>
        </p:nvSpPr>
        <p:spPr>
          <a:xfrm>
            <a:off x="114300" y="3662637"/>
            <a:ext cx="1600200" cy="14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75" lIns="68750" spcFirstLastPara="1" rIns="68750" wrap="square" tIns="343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11/9/2020</a:t>
            </a:r>
            <a:endParaRPr/>
          </a:p>
        </p:txBody>
      </p:sp>
      <p:sp>
        <p:nvSpPr>
          <p:cNvPr id="414" name="Google Shape;414;p19"/>
          <p:cNvSpPr txBox="1"/>
          <p:nvPr>
            <p:ph idx="11" type="ftr"/>
          </p:nvPr>
        </p:nvSpPr>
        <p:spPr>
          <a:xfrm>
            <a:off x="2343150" y="3662637"/>
            <a:ext cx="2171700" cy="14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75" lIns="68750" spcFirstLastPara="1" rIns="68750" wrap="square" tIns="343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415" name="Google Shape;415;p19"/>
          <p:cNvSpPr txBox="1"/>
          <p:nvPr>
            <p:ph idx="12" type="sldNum"/>
          </p:nvPr>
        </p:nvSpPr>
        <p:spPr>
          <a:xfrm>
            <a:off x="5143500" y="3662637"/>
            <a:ext cx="1600200" cy="14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75" lIns="68750" spcFirstLastPara="1" rIns="68750" wrap="square" tIns="343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6" name="Google Shape;416;p19"/>
          <p:cNvSpPr txBox="1"/>
          <p:nvPr>
            <p:ph type="ctrTitle"/>
          </p:nvPr>
        </p:nvSpPr>
        <p:spPr>
          <a:xfrm>
            <a:off x="1319988" y="3561216"/>
            <a:ext cx="7636500" cy="1209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375" lIns="68750" spcFirstLastPara="1" rIns="68750" wrap="square" tIns="343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None/>
            </a:pPr>
            <a:r>
              <a:rPr lang="en-US" sz="2100">
                <a:latin typeface="Arial"/>
                <a:ea typeface="Arial"/>
                <a:cs typeface="Arial"/>
                <a:sym typeface="Arial"/>
              </a:rPr>
              <a:t>Даний проєкт став можливим завдяки підтримці американського народу через Агентство США з міжнародного розвитку (USAID). Експертний центр з питань безпеки - Україна несе повну відповідальність за викладений зміст, він не обов`язково відображає позицію USAID або Уряду Сполучених Штатів.</a:t>
            </a:r>
            <a:br>
              <a:rPr lang="en-US" sz="2100">
                <a:latin typeface="Arial"/>
                <a:ea typeface="Arial"/>
                <a:cs typeface="Arial"/>
                <a:sym typeface="Arial"/>
              </a:rPr>
            </a:br>
            <a:endParaRPr sz="21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7" name="Google Shape;41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9010" y="552318"/>
            <a:ext cx="1062376" cy="5043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&#10;&#10;Description automatically generated" id="418" name="Google Shape;41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0" y="552317"/>
            <a:ext cx="838200" cy="479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"/>
          <p:cNvSpPr txBox="1"/>
          <p:nvPr>
            <p:ph idx="10" type="dt"/>
          </p:nvPr>
        </p:nvSpPr>
        <p:spPr>
          <a:xfrm>
            <a:off x="1524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12/5/2019</a:t>
            </a:r>
            <a:endParaRPr/>
          </a:p>
        </p:txBody>
      </p:sp>
      <p:sp>
        <p:nvSpPr>
          <p:cNvPr id="256" name="Google Shape;256;p2"/>
          <p:cNvSpPr txBox="1"/>
          <p:nvPr>
            <p:ph idx="11" type="ftr"/>
          </p:nvPr>
        </p:nvSpPr>
        <p:spPr>
          <a:xfrm>
            <a:off x="3124200" y="4844639"/>
            <a:ext cx="2895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257" name="Google Shape;257;p2"/>
          <p:cNvSpPr txBox="1"/>
          <p:nvPr>
            <p:ph idx="12" type="sldNum"/>
          </p:nvPr>
        </p:nvSpPr>
        <p:spPr>
          <a:xfrm>
            <a:off x="6858000" y="4844639"/>
            <a:ext cx="2133600" cy="186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8" name="Google Shape;258;p2"/>
          <p:cNvSpPr txBox="1"/>
          <p:nvPr>
            <p:ph type="title"/>
          </p:nvPr>
        </p:nvSpPr>
        <p:spPr>
          <a:xfrm>
            <a:off x="686104" y="682922"/>
            <a:ext cx="77724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Жіноче лідерство: від концепції до навичок</a:t>
            </a:r>
            <a:endParaRPr/>
          </a:p>
        </p:txBody>
      </p:sp>
      <p:sp>
        <p:nvSpPr>
          <p:cNvPr id="259" name="Google Shape;259;p2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комунікація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вирішення конфліктів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12/5/2019</a:t>
            </a:r>
            <a:endParaRPr/>
          </a:p>
        </p:txBody>
      </p:sp>
      <p:sp>
        <p:nvSpPr>
          <p:cNvPr id="265" name="Google Shape;265;p3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266" name="Google Shape;266;p3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7" name="Google Shape;267;p3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Правила</a:t>
            </a:r>
            <a:endParaRPr/>
          </a:p>
        </p:txBody>
      </p:sp>
      <p:sp>
        <p:nvSpPr>
          <p:cNvPr id="268" name="Google Shape;268;p3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Запитання, коментарі - пишіть в чат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Будь ласка, переконайтеся, що мікрофон вимкнений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Маленькі завдання під час вебінару - прохання виконувати і писати відповіді в чат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4" name="Google Shape;274;p4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5" name="Google Shape;275;p4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6" name="Google Shape;276;p4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Комунікація: 5 стилів поведінки</a:t>
            </a:r>
            <a:endParaRPr/>
          </a:p>
        </p:txBody>
      </p:sp>
      <p:sp>
        <p:nvSpPr>
          <p:cNvPr id="277" name="Google Shape;277;p4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Тест Томаса-Кілманна (можна знайти онлайн)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Суперництво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Уникнення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Пристосування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Компроміс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Співпраця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/>
              <a:t>Напишіть в чаті, який стиль має Ваш керівник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3" name="Google Shape;283;p5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284" name="Google Shape;284;p5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5" name="Google Shape;285;p5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Вправа: дві сестри та апельсин</a:t>
            </a:r>
            <a:endParaRPr/>
          </a:p>
        </p:txBody>
      </p:sp>
      <p:sp>
        <p:nvSpPr>
          <p:cNvPr id="286" name="Google Shape;286;p5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Дві сестри купили апельсин, заплатили однакову суму грошей. Обом потрібен апельсин прямо зараз. Піти та купити інший вони не можуть.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Як сестрам поділити апельсин?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/>
              <a:t>Напишіть ваші варіанти в чаті. 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6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2" name="Google Shape;292;p6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293" name="Google Shape;293;p6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4" name="Google Shape;294;p6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Вправа: дві сестри та апельсин</a:t>
            </a:r>
            <a:endParaRPr/>
          </a:p>
        </p:txBody>
      </p:sp>
      <p:sp>
        <p:nvSpPr>
          <p:cNvPr id="295" name="Google Shape;295;p6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Сьогодні старшій, завтра молодшій (або навпаки)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Навпіл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Віддати іншій людині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Запитати, для чого потрібно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…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7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1" name="Google Shape;301;p7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02" name="Google Shape;302;p7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3" name="Google Shape;303;p7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Три стратегії комунікації</a:t>
            </a:r>
            <a:endParaRPr/>
          </a:p>
        </p:txBody>
      </p:sp>
      <p:sp>
        <p:nvSpPr>
          <p:cNvPr id="304" name="Google Shape;304;p7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Сила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Процедура 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Інтереси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8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0" name="Google Shape;310;p8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11" name="Google Shape;311;p8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2" name="Google Shape;312;p8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Сила</a:t>
            </a:r>
            <a:endParaRPr/>
          </a:p>
        </p:txBody>
      </p:sp>
      <p:sp>
        <p:nvSpPr>
          <p:cNvPr id="313" name="Google Shape;313;p8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“Тому що я так сказала”</a:t>
            </a:r>
            <a:endParaRPr/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швидкість</a:t>
            </a:r>
            <a:endParaRPr/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простота</a:t>
            </a:r>
            <a:endParaRPr/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ефективність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/>
              <a:t>Напишіть в чаті недоліки цієї стратегії </a:t>
            </a: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9"/>
          <p:cNvSpPr txBox="1"/>
          <p:nvPr>
            <p:ph idx="10" type="dt"/>
          </p:nvPr>
        </p:nvSpPr>
        <p:spPr>
          <a:xfrm>
            <a:off x="1524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9" name="Google Shape;319;p9"/>
          <p:cNvSpPr txBox="1"/>
          <p:nvPr>
            <p:ph idx="11" type="ftr"/>
          </p:nvPr>
        </p:nvSpPr>
        <p:spPr>
          <a:xfrm>
            <a:off x="3124200" y="4844639"/>
            <a:ext cx="2895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FOOTER GOES HERE</a:t>
            </a:r>
            <a:endParaRPr/>
          </a:p>
        </p:txBody>
      </p:sp>
      <p:sp>
        <p:nvSpPr>
          <p:cNvPr id="320" name="Google Shape;320;p9"/>
          <p:cNvSpPr txBox="1"/>
          <p:nvPr>
            <p:ph idx="12" type="sldNum"/>
          </p:nvPr>
        </p:nvSpPr>
        <p:spPr>
          <a:xfrm>
            <a:off x="6858000" y="4844639"/>
            <a:ext cx="2133600" cy="1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1" name="Google Shape;321;p9"/>
          <p:cNvSpPr txBox="1"/>
          <p:nvPr>
            <p:ph type="title"/>
          </p:nvPr>
        </p:nvSpPr>
        <p:spPr>
          <a:xfrm>
            <a:off x="686104" y="682922"/>
            <a:ext cx="777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7B9"/>
              </a:buClr>
              <a:buSzPts val="2400"/>
              <a:buFont typeface="Gill Sans"/>
              <a:buNone/>
            </a:pPr>
            <a:r>
              <a:rPr lang="en-US"/>
              <a:t>Процедура</a:t>
            </a:r>
            <a:endParaRPr/>
          </a:p>
        </p:txBody>
      </p:sp>
      <p:sp>
        <p:nvSpPr>
          <p:cNvPr id="322" name="Google Shape;322;p9"/>
          <p:cNvSpPr txBox="1"/>
          <p:nvPr>
            <p:ph idx="1" type="body"/>
          </p:nvPr>
        </p:nvSpPr>
        <p:spPr>
          <a:xfrm>
            <a:off x="685800" y="1296987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Інструкції, закони, регламенти, правила, розпорядки, кодекси… </a:t>
            </a:r>
            <a:endParaRPr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-US"/>
              <a:t>“Всі знають, що робиться так”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Є відчуття справедливості</a:t>
            </a:r>
            <a:endParaRPr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US"/>
              <a:t>Є на кого перекласти відповідальність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1" lang="en-US"/>
              <a:t>Напишіть в чаті недоліки цієї стратегії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6.9-Template_12.7.2016">
  <a:themeElements>
    <a:clrScheme name="Custom 2">
      <a:dk1>
        <a:srgbClr val="000000"/>
      </a:dk1>
      <a:lt1>
        <a:srgbClr val="FFFFFF"/>
      </a:lt1>
      <a:dk2>
        <a:srgbClr val="002F6C"/>
      </a:dk2>
      <a:lt2>
        <a:srgbClr val="BA0C2F"/>
      </a:lt2>
      <a:accent1>
        <a:srgbClr val="002F6C"/>
      </a:accent1>
      <a:accent2>
        <a:srgbClr val="BA0C2F"/>
      </a:accent2>
      <a:accent3>
        <a:srgbClr val="6C6463"/>
      </a:accent3>
      <a:accent4>
        <a:srgbClr val="000000"/>
      </a:accent4>
      <a:accent5>
        <a:srgbClr val="CFCDC9"/>
      </a:accent5>
      <a:accent6>
        <a:srgbClr val="0067B9"/>
      </a:accent6>
      <a:hlink>
        <a:srgbClr val="6C6463"/>
      </a:hlink>
      <a:folHlink>
        <a:srgbClr val="CFCDC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